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58" r:id="rId5"/>
    <p:sldId id="26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D"/>
    <a:srgbClr val="F2F4F6"/>
    <a:srgbClr val="DFE6ED"/>
    <a:srgbClr val="A2D4F0"/>
    <a:srgbClr val="999999"/>
    <a:srgbClr val="F6D7C2"/>
    <a:srgbClr val="D9D9D9"/>
    <a:srgbClr val="B8F0A2"/>
    <a:srgbClr val="EEF0A2"/>
    <a:srgbClr val="E35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svg"/><Relationship Id="rId17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7681"/>
            <a:ext cx="6104467" cy="32324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3" y="2345418"/>
            <a:ext cx="6629400" cy="175978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91" y="3380107"/>
            <a:ext cx="5367867" cy="29402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B0CF6C-11A5-627F-497C-4AD5BEBF53E5}"/>
              </a:ext>
            </a:extLst>
          </p:cNvPr>
          <p:cNvGrpSpPr/>
          <p:nvPr/>
        </p:nvGrpSpPr>
        <p:grpSpPr>
          <a:xfrm>
            <a:off x="3921034" y="4112667"/>
            <a:ext cx="3218535" cy="2377863"/>
            <a:chOff x="1266641" y="4747564"/>
            <a:chExt cx="3218535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41" y="4747564"/>
              <a:ext cx="2300510" cy="2210598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26" y="4986251"/>
              <a:ext cx="2325950" cy="1871749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83" y="5078823"/>
              <a:ext cx="1327022" cy="2046604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C4BC-FBAC-23F1-E93D-F8750EC34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5000"/>
          </a:blip>
          <a:stretch>
            <a:fillRect/>
          </a:stretch>
        </p:blipFill>
        <p:spPr>
          <a:xfrm>
            <a:off x="3756087" y="1975594"/>
            <a:ext cx="3578173" cy="2017729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1052104" y="2781963"/>
            <a:ext cx="212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A3BC-A011-A74C-692C-25BD19B53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-5000"/>
          </a:blip>
          <a:stretch>
            <a:fillRect/>
          </a:stretch>
        </p:blipFill>
        <p:spPr>
          <a:xfrm>
            <a:off x="3741216" y="1288378"/>
            <a:ext cx="3578172" cy="2243988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08" y="607618"/>
            <a:ext cx="3066256" cy="197088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673" y="716184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101365" y="1013658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670069" y="4407978"/>
            <a:ext cx="241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System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08B07-53B9-8EA7-675B-5A42B9D18809}"/>
              </a:ext>
            </a:extLst>
          </p:cNvPr>
          <p:cNvSpPr txBox="1"/>
          <p:nvPr/>
        </p:nvSpPr>
        <p:spPr>
          <a:xfrm>
            <a:off x="677258" y="1813634"/>
            <a:ext cx="169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endParaRPr lang="en-GB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591410"/>
            <a:ext cx="8629650" cy="4857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29529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6723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775699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492027" y="254573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295298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57218" y="253557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295298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54604" y="421925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57218" y="312300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57218" y="36788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295298" y="5778361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548484" y="31221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559044" y="363714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79394" y="5778360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55738" y="365244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1782" y="3114525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68266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67238" y="57596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40688" y="417235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111880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 in store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313312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6903242" y="250915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points to charity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013556" y="313179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6843810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5978129" y="2470753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376132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179277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Spend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173750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173749" y="4219258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295298" y="48247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7759236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7801859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7708220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295298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313312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492026" y="1902572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7708220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55737" y="577836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26920" y="5338546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1874</TotalTime>
  <Words>163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#HeyBlue</vt:lpstr>
      <vt:lpstr>PowerPoint Presentation</vt:lpstr>
      <vt:lpstr>Connect the dots</vt:lpstr>
      <vt:lpstr>#HeyBlue! Requirements  User Story 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46</cp:revision>
  <dcterms:created xsi:type="dcterms:W3CDTF">2022-11-20T19:28:10Z</dcterms:created>
  <dcterms:modified xsi:type="dcterms:W3CDTF">2022-11-27T19:00:50Z</dcterms:modified>
</cp:coreProperties>
</file>